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8" r:id="rId7"/>
    <p:sldId id="279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5F16D-57C1-46AE-A286-7A4BB2B42D31}" v="111" dt="2025-01-17T21:04:0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0655" autoAdjust="0"/>
  </p:normalViewPr>
  <p:slideViewPr>
    <p:cSldViewPr snapToGrid="0">
      <p:cViewPr varScale="1">
        <p:scale>
          <a:sx n="78" d="100"/>
          <a:sy n="78" d="100"/>
        </p:scale>
        <p:origin x="878" y="28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9T23:14:42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1372 468 24575,'-2'2'0,"1"0"0,0 0 0,-1 0 0,1-1 0,-1 1 0,1 0 0,-1-1 0,0 1 0,0-1 0,0 1 0,0-1 0,0 0 0,0 0 0,0 0 0,0 0 0,0 0 0,-4 0 0,2 1 0,-31 11 0,-1-2 0,0-2 0,0-1 0,-1-2 0,-48 2 0,5 0 0,-684 64 0,728-71 0,-51 4 0,79-4 0,1 1 0,-1-1 0,1 1 0,0 1 0,0-1 0,0 1 0,0 0 0,1 1 0,-8 4 0,13-7 0,-1 0 0,1 0 0,-1 1 0,1-1 0,-1 0 0,1 0 0,0 1 0,0-1 0,0 1 0,-1-1 0,1 1 0,1 0 0,-1-1 0,0 1 0,0 0 0,1-1 0,-1 1 0,1 0 0,-1 0 0,1 0 0,0 0 0,0-1 0,0 1 0,0 0 0,0 0 0,0 0 0,0 0 0,1 0 0,-1-1 0,0 1 0,1 0 0,0 0 0,-1-1 0,1 1 0,0 0 0,0-1 0,0 1 0,0-1 0,2 3 0,2 1 0,-1 0 0,1-1 0,-1 1 0,1-1 0,1 0 0,-1 0 0,0-1 0,1 0 0,0 0 0,7 3 0,28 6 0,0-2 0,77 9 0,-76-14 0,-1 2 0,0 1 0,48 18 0,-17 5 0,-2 3 0,-1 3 0,-2 3 0,69 55 0,-111-76 0,-1 1 0,-1 2 0,24 27 0,55 80 0,-25-30 0,-65-85 0,-1 0 0,-1 1 0,0 1 0,-1 0 0,-1 0 0,0 1 0,-1 0 0,9 34 0,-14-42 0,-1 0 0,1 0 0,-2 0 0,1 0 0,-1 0 0,-1 0 0,1 1 0,-2-1 0,1 0 0,-1 0 0,-1-1 0,1 1 0,-2 0 0,1-1 0,-1 0 0,0 1 0,-1-2 0,0 1 0,-11 13 0,-5-1 0,-1 0 0,0-2 0,-2-1 0,0 0 0,-34 16 0,20-11 0,-23 10 0,42-24 0,0 2 0,1 0 0,-22 18 0,34-24 0,1 0 0,1 1 0,-1-1 0,1 1 0,0 0 0,0 1 0,0-1 0,1 1 0,-1 0 0,1 0 0,1 0 0,-1 0 0,1 0 0,-2 13 0,0 10 0,2 0 0,3 57 0,0-55 0,-1-1 0,-6 52 0,-25 39 0,20-90 0,2 2 0,-7 56 0,12-48 0,2 0 0,5 56 0,-1-77 0,1 0 0,1 0 0,0-1 0,2 0 0,0 0 0,17 35 0,31 39 0,19 40 0,-70-125 0,0 0 0,1 0 0,1 0 0,-1-1 0,1 0 0,0 1 0,1-2 0,0 1 0,0-1 0,0 0 0,1 0 0,0 0 0,0-1 0,1 0 0,-1-1 0,16 7 0,191 67 0,-209-76 0,0 0 0,-1 1 0,1 0 0,-1-1 0,1 1 0,-1 1 0,0-1 0,0 0 0,-1 1 0,1 0 0,-1 0 0,1 0 0,2 5 0,-5-6 0,0-1 0,-1 0 0,1 0 0,0 0 0,-1 1 0,1-1 0,-1 0 0,0 1 0,0-1 0,0 0 0,0 1 0,0-1 0,-1 0 0,1 1 0,0-1 0,-1 0 0,0 0 0,0 1 0,0-1 0,0 0 0,0 0 0,0 0 0,0 0 0,0 0 0,-1 0 0,1-1 0,-1 1 0,0 0 0,1-1 0,-1 1 0,-2 1 0,-3 2 0,0 0 0,0 0 0,0 0 0,-1-1 0,0 0 0,0-1 0,0 0 0,-10 3 0,-69 10 0,47-10 0,34-4 0,1-1 0,-1 1 0,1 0 0,-1 1 0,1-1 0,0 1 0,0 0 0,0 1 0,1-1 0,-1 1 0,1 0 0,0 0 0,0 0 0,0 1 0,0-1 0,1 1 0,0 0 0,0 0 0,0 0 0,-4 11 0,4-7 0,-1 1 0,1-1 0,1 0 0,0 1 0,0 0 0,1-1 0,0 1 0,0 0 0,1 0 0,1 0 0,2 16 0,1-13 0,0 0 0,1 0 0,1-1 0,0 1 0,1-1 0,0 0 0,14 18 0,71 72 0,-66-75 0,237 232 0,-44-45 0,-180-178 0,-29-29 0,-1 1 0,0 0 0,-1 1 0,0 0 0,0 0 0,-1 0 0,0 1 0,10 19 0,-17-27 0,1 0 0,0 0 0,-1 0 0,1 0 0,-1 1 0,1-1 0,-1 0 0,0 0 0,0 0 0,0 0 0,0 0 0,-1 0 0,1 1 0,0-1 0,-1 0 0,-1 3 0,0-1 0,0-1 0,0 1 0,-1-1 0,1 0 0,-1 1 0,0-1 0,0 0 0,-5 4 0,-9 5 0,0 0 0,-1 0 0,0-2 0,-1 0 0,-35 12 0,-108 26 0,114-36 0,-585 144 0,623-153 0,-8 1 0,-1 1 0,1 0 0,0 2 0,-29 15 0,45-21 0,0 0 0,0 0 0,1 0 0,-1 0 0,1 0 0,-1 1 0,1-1 0,-1 0 0,1 1 0,0-1 0,0 1 0,-1 0 0,1-1 0,0 1 0,1 0 0,-1 0 0,0-1 0,0 1 0,1 0 0,-1 0 0,1 0 0,0 0 0,-1 0 0,1 0 0,0 0 0,0 0 0,0 0 0,1 0 0,-1 0 0,0 0 0,1 0 0,-1 0 0,1-1 0,0 1 0,-1 0 0,3 3 0,3 6 0,1-1 0,0 0 0,1-1 0,0 0 0,10 9 0,0 1 0,81 82 0,-67-64 0,2-2 0,0-1 0,3-2 0,1-1 0,1-3 0,1 0 0,1-3 0,2-2 0,0-1 0,53 18 0,-79-35 0,-9-3 0,0 0 0,0 0 0,0 1 0,13 7 0,-20-9 0,0-1 0,0 1 0,-1-1 0,1 1 0,0-1 0,0 1 0,-1 0 0,1-1 0,0 1 0,-1 0 0,1 0 0,-1-1 0,1 1 0,-1 0 0,1 0 0,-1 0 0,0 0 0,1 0 0,-1 0 0,0-1 0,0 1 0,1 0 0,-1 0 0,0 0 0,0 0 0,0 0 0,0 0 0,0 0 0,-1 0 0,1 0 0,0 0 0,0 0 0,-1 0 0,1 0 0,0 0 0,-1-1 0,1 1 0,-1 0 0,1 0 0,-1 0 0,0-1 0,1 1 0,-1 0 0,0-1 0,1 1 0,-1 0 0,-1 0 0,-16 14 0,-1-1 0,0-1 0,0 0 0,-1-2 0,-38 16 0,51-24 0,-208 91 0,93-43 0,-162 94 0,266-134 0,0 1 0,0 1 0,1 0 0,1 2 0,1-1 0,-17 22 0,28-32 0,0 1 0,0 0 0,1 1 0,-1-1 0,1 1 0,1-1 0,-1 1 0,1 0 0,0 0 0,0 0 0,1 0 0,0 0 0,0 0 0,0 1 0,1-1 0,0 0 0,0 1 0,0-1 0,1 0 0,0 0 0,1 0 0,-1 1 0,1-1 0,0-1 0,4 10 0,5 3 0,0 0 0,1-1 0,1 0 0,17 18 0,66 57 0,-67-65 0,257 236 0,-260-240 0,2-2 0,0 0 0,1-2 0,38 20 0,129 52 0,-163-77 0,52 21 0,-36-16 0,-1 2 0,89 52 0,-134-71 0,-1 0 0,1 0 0,-1 0 0,1 0 0,-1 0 0,0 1 0,1-1 0,-1 1 0,-1-1 0,1 1 0,0 0 0,0 0 0,-1-1 0,2 6 0,-3-6 0,0 0 0,0-1 0,0 1 0,0-1 0,0 1 0,0-1 0,0 1 0,-1-1 0,1 1 0,-1-1 0,1 1 0,-1-1 0,0 1 0,1-1 0,-1 1 0,0-1 0,0 0 0,0 0 0,0 0 0,0 1 0,0-1 0,-1 0 0,1 0 0,0 0 0,0 0 0,-1-1 0,1 1 0,-1 0 0,-1 0 0,-6 4 0,-1-1 0,1-1 0,-1 0 0,0 0 0,-1-1 0,1 0 0,0 0 0,-1-1 0,1-1 0,0 0 0,-21-2 0,-12-5 0,-69-19 0,14 3 0,-644-84 0,718 106 0,19 1 0,0 0 0,0 0 0,0 0 0,0-1 0,0 0 0,0 0 0,0 0 0,0-1 0,0 0 0,-4-2 0,8 4 0,0-1 0,0 0 0,0 0 0,1 1 0,-1-1 0,0 0 0,0 0 0,1 0 0,-1 0 0,1 0 0,-1 0 0,1 0 0,-1 0 0,1 0 0,0 0 0,-1 0 0,1 0 0,0 0 0,0 0 0,0 0 0,0-1 0,0 1 0,0 0 0,0 0 0,1-2 0,11-32 0,-11 32 0,146-277 0,-8 17 0,38-233 0,-89 225 0,-85 261 0,79-253 0,-73 226 0,-2-1 0,-1 0 0,-2 0 0,-1 0 0,-4-46 0,-4 48 0,-1 0 0,-2 0 0,-1 1 0,-2 0 0,-2 1 0,-1 0 0,-1 1 0,-31-48 0,-11-6 0,-118-137 0,156 202 0,0 2 0,-2 1 0,-1 1 0,0 0 0,-1 2 0,-34-19 0,8 10 0,-2 2 0,-64-20 0,96 37 0,4 2 0,0-1 0,0-1 0,-21-12 0,33 17 0,1 0 0,-1-1 0,1 1 0,0-1 0,-1 0 0,1 1 0,0-1 0,0 0 0,1 0 0,-1-1 0,0 1 0,1 0 0,-1-1 0,1 1 0,-1-1 0,1 1 0,0-1 0,0 1 0,1-1 0,-1 0 0,0 0 0,1 1 0,0-1 0,-1 0 0,1 0 0,1-3 0,0-2 0,2 0 0,-1 0 0,1 0 0,0 1 0,1-1 0,0 1 0,0-1 0,0 1 0,1 0 0,7-7 0,12-13 0,28-25 0,-39 39 0,343-347 0,-281 282 0,-60 62 0,0-1 0,0-1 0,-2 0 0,0 0 0,18-38 0,-26 46 0,-1 0 0,0-1 0,-1 1 0,-1-1 0,1 0 0,-2 0 0,1 1 0,-1-1 0,-1 0 0,0 0 0,-1 0 0,0 0 0,-5-22 0,-7-5 0,-2 0 0,-1 0 0,-22-37 0,-5-11 0,35 72 0,2-2 0,0 1 0,0-1 0,1 0 0,2 0 0,-4-23 0,-9-76 0,-45-164 0,14 78 0,44 188 0,1 0 0,0-1 0,1 1 0,0-1 0,3-19 0,-1 25 0,0 0 0,1-1 0,1 1 0,-1 0 0,1 0 0,1 0 0,-1 1 0,1-1 0,9-12 0,58-65 0,-46 57 0,41-59 0,-59 77 0,-1 0 0,-1-1 0,0 0 0,-1 0 0,0 0 0,0-1 0,-1 1 0,-1-1 0,0 0 0,1-15 0,7-143 0,1-63 0,-11 211 0,-1-5 0,1-1 0,1 1 0,1 0 0,2 0 0,1 0 0,11-37 0,42-79 0,-35 93 0,-2-1 0,-3-1 0,-2-1 0,9-55 0,-17 19 0,-7 68 0,0 0 0,1 0 0,1 0 0,1 1 0,1-1 0,10-25 0,0 14 0,-8 17 0,1-1 0,-2 0 0,0 0 0,6-32 0,-11 44 0,0 0 0,-1 0 0,0-1 0,0 1 0,0 0 0,-1-1 0,1 1 0,-1 0 0,0 0 0,0 0 0,-1 0 0,1 0 0,-1 0 0,0 0 0,0 0 0,0 0 0,0 1 0,-1-1 0,1 1 0,-1 0 0,0 0 0,0 0 0,0 0 0,-7-4 0,-101-62 0,22 15 0,72 42 0,-1 1 0,0 0 0,0 1 0,-1 1 0,-1 1 0,0 1 0,0 1 0,0 0 0,0 1 0,-1 2 0,-40-3 0,34 6 0,-51 7 0,69-6 0,0 1 0,0 0 0,0 0 0,1 1 0,-1 0 0,1 1 0,-1 0 0,1 0 0,-11 8 0,15-8 0,1-1 0,-1 1 0,1 0 0,-1 1 0,1-1 0,1 1 0,-1-1 0,0 1 0,1 0 0,0 0 0,-2 8 0,-10 61 0,12-60 0,-31 415 0,33 5 0,2-219 0,1-170 0,1-1 0,3 0 0,18 64 0,-11-51 0,7 64 0,-12-31 0,-5 1 0,-8 109 0,4-196 0,-1 0 0,0 0 0,0 0 0,0 0 0,0 0 0,0 0 0,-1 0 0,0 0 0,0 0 0,0 0 0,-4 4 0,5-7 0,0 1 0,0-1 0,0-1 0,0 1 0,0 0 0,0 0 0,0 0 0,-1 0 0,1-1 0,0 1 0,0-1 0,-1 1 0,1-1 0,0 1 0,-1-1 0,1 0 0,-1 0 0,1 0 0,0 1 0,-1-1 0,1-1 0,-1 1 0,1 0 0,0 0 0,-1 0 0,1-1 0,0 1 0,-1-1 0,1 1 0,0-1 0,-1 1 0,1-1 0,0 0 0,0 0 0,0 1 0,0-1 0,-2-1 0,-30-33-1365,18 19-5461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9T23:17:11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 1 0,'-54'7511'0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9T23:17:14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 marshal is needed at this location to make sure cyclist are on the correct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3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corner Marshalls are needed at this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corner marshal  is needed at this location allowing a smooth progression for individual cyclist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flaggers are required at this location of Pocahontas and Wingville with signs @500 ft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corner marshals are required at this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4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Certified flaggers with 3 signs @500 ft apart-along with a spotter to help navigate the riders and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2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Riders will follow the road while–two flaggers are needed to protect traffic from the wye-signs will be posted 500 ft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87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flagger needed to protect </a:t>
            </a:r>
            <a:r>
              <a:rPr lang="en-US" dirty="0" err="1"/>
              <a:t>Bridgport</a:t>
            </a:r>
            <a:r>
              <a:rPr lang="en-US" dirty="0"/>
              <a:t> Lane coming into </a:t>
            </a:r>
            <a:r>
              <a:rPr lang="en-US" dirty="0" err="1"/>
              <a:t>hwy</a:t>
            </a:r>
            <a:r>
              <a:rPr lang="en-US" dirty="0"/>
              <a:t> 245-1 flagger is needed with three signs at 500 ft apart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racers start off at the high school and follow a lead car and a tail.  There will be a flagger at the beginning and then rotate to another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Pocahontas and rock creek we have be prepared to stop road work ahead and flagger ahead @500 ft apart before coming onto flaggers posted at two locations.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Ellis road and North Powder road only requires two  flagger with 3 caution flags 500  ft apart.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Powder requires 3 flaggers:</a:t>
            </a:r>
          </a:p>
          <a:p>
            <a:pPr marL="228600" indent="-228600">
              <a:buAutoNum type="arabicPeriod"/>
            </a:pPr>
            <a:r>
              <a:rPr lang="en-US" dirty="0"/>
              <a:t>Protecting two off ramps coming off I84 onto North Powder with 3 flags @500 ft apart with a flagger on each ramp</a:t>
            </a:r>
          </a:p>
          <a:p>
            <a:pPr marL="228600" indent="-228600">
              <a:buAutoNum type="arabicPeriod"/>
            </a:pPr>
            <a:r>
              <a:rPr lang="en-US" dirty="0"/>
              <a:t>Protecting frontage road and North powder with 3 flags @500 ft apart with 1 flagger protecting the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 needs two flaggers protecting the riders to make a right turn with two certified flaggers protecting the intersection with warning flags 100 ft apart with speed limit of 25mph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Trials will not have a shuttle driver leading the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flagger is required at this location to stop traffic protecting cyclists with 3 signs 500 ft apart.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ercitycyclingclassi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2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248" y="1012054"/>
            <a:ext cx="9732442" cy="5518136"/>
          </a:xfrm>
        </p:spPr>
        <p:txBody>
          <a:bodyPr anchor="ctr"/>
          <a:lstStyle/>
          <a:p>
            <a:pPr algn="ctr"/>
            <a:r>
              <a:rPr lang="en-US" dirty="0"/>
              <a:t>Baker City cycle classic</a:t>
            </a:r>
            <a:br>
              <a:rPr lang="en-US" dirty="0"/>
            </a:br>
            <a:r>
              <a:rPr lang="en-US" dirty="0"/>
              <a:t>Traffic plan</a:t>
            </a:r>
            <a:br>
              <a:rPr lang="en-US" dirty="0"/>
            </a:br>
            <a:r>
              <a:rPr lang="en-US" sz="2800" dirty="0">
                <a:latin typeface="Abadi Extra Light" panose="020F0502020204030204" pitchFamily="34" charset="0"/>
              </a:rPr>
              <a:t>Compiled by Niwa Flanagan</a:t>
            </a: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2800" dirty="0">
                <a:latin typeface="Abadi Extra Light" panose="020F0502020204030204" pitchFamily="34" charset="0"/>
              </a:rPr>
              <a:t>Flagmaster Racing for odot</a:t>
            </a:r>
            <a:br>
              <a:rPr lang="en-US" sz="2800" dirty="0">
                <a:latin typeface="Abadi Extra Light" panose="020F0502020204030204" pitchFamily="34" charset="0"/>
              </a:rPr>
            </a:b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2800" dirty="0">
                <a:latin typeface="Abadi Extra Light" panose="020F0502020204030204" pitchFamily="34" charset="0"/>
              </a:rPr>
              <a:t>Race date: June 26</a:t>
            </a:r>
            <a:r>
              <a:rPr lang="en-US" sz="2800" baseline="30000" dirty="0">
                <a:latin typeface="Abadi Extra Light" panose="020F0502020204030204" pitchFamily="34" charset="0"/>
              </a:rPr>
              <a:t>th</a:t>
            </a:r>
            <a:r>
              <a:rPr lang="en-US" sz="2800" dirty="0">
                <a:latin typeface="Abadi Extra Light" panose="020F0502020204030204" pitchFamily="34" charset="0"/>
              </a:rPr>
              <a:t>-28</a:t>
            </a:r>
            <a:r>
              <a:rPr lang="en-US" sz="2800" baseline="30000" dirty="0">
                <a:latin typeface="Abadi Extra Light" panose="020F0502020204030204" pitchFamily="34" charset="0"/>
              </a:rPr>
              <a:t>th</a:t>
            </a:r>
            <a:r>
              <a:rPr lang="en-US" sz="2800" dirty="0">
                <a:latin typeface="Abadi Extra Light" panose="020F0502020204030204" pitchFamily="34" charset="0"/>
              </a:rPr>
              <a:t> 2026</a:t>
            </a:r>
            <a:br>
              <a:rPr lang="en-US" sz="2800" dirty="0">
                <a:latin typeface="Abadi Extra Light" panose="020F0502020204030204" pitchFamily="34" charset="0"/>
              </a:rPr>
            </a:b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2800" dirty="0">
                <a:latin typeface="Abadi Extra Light" panose="020F0502020204030204" pitchFamily="34" charset="0"/>
                <a:hlinkClick r:id="rId3"/>
              </a:rPr>
              <a:t>www.bakercitycyclingclassic.com</a:t>
            </a:r>
            <a:r>
              <a:rPr lang="en-US" sz="2800" dirty="0">
                <a:latin typeface="Abadi Extra Light" panose="020F0502020204030204" pitchFamily="34" charset="0"/>
              </a:rPr>
              <a:t>	</a:t>
            </a:r>
            <a:br>
              <a:rPr lang="en-US" sz="1050" dirty="0"/>
            </a:b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76243-A2E8-C6F9-3CB7-424B4098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457E4-2CFB-47F5-5511-6FB43B2D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52" y="890270"/>
            <a:ext cx="8217970" cy="507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3C034-C609-6E91-C9D2-4E6C0AF7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688" y="2188565"/>
            <a:ext cx="484552" cy="70044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BCA2BBB9-750B-13DD-46CD-93B93589498F}"/>
              </a:ext>
            </a:extLst>
          </p:cNvPr>
          <p:cNvSpPr/>
          <p:nvPr/>
        </p:nvSpPr>
        <p:spPr>
          <a:xfrm>
            <a:off x="2772697" y="3578942"/>
            <a:ext cx="2517058" cy="52111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C449B-56B3-042E-1B6A-31C57484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C548F-17A6-C46B-1012-89DB533D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0" y="875029"/>
            <a:ext cx="8829040" cy="5601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0A556-303D-E9E1-2DB7-90C0A160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104" y="2728558"/>
            <a:ext cx="484552" cy="700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ABF3E-FA7D-1D3C-5E64-122A61B16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552" y="3923958"/>
            <a:ext cx="484552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C3F-1945-BCB1-2B8C-5FBAC53B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blue and white map&#10;&#10;Description automatically generated">
            <a:extLst>
              <a:ext uri="{FF2B5EF4-FFF2-40B4-BE49-F238E27FC236}">
                <a16:creationId xmlns:a16="http://schemas.microsoft.com/office/drawing/2014/main" id="{AA0ED173-F6A7-5AB9-9C29-7BCDFA8B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42" y="1130617"/>
            <a:ext cx="8623208" cy="4596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0A556-303D-E9E1-2DB7-90C0A160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60" y="2728594"/>
            <a:ext cx="48450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827D-1E4B-090B-109A-F6DEB5F5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blue line on a map&#10;&#10;Description automatically generated">
            <a:extLst>
              <a:ext uri="{FF2B5EF4-FFF2-40B4-BE49-F238E27FC236}">
                <a16:creationId xmlns:a16="http://schemas.microsoft.com/office/drawing/2014/main" id="{5A6300EF-AC09-7A10-6FED-44AF7CE1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36" y="584764"/>
            <a:ext cx="7787640" cy="5688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16A9F-9E88-733E-2F3B-70BDF0EB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2488" y="2694657"/>
            <a:ext cx="238927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4DD6A-3229-8D59-E3D0-54F648E30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030" y="2692944"/>
            <a:ext cx="383458" cy="39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6995C3-28B4-543C-6242-74A296765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575" y="2701644"/>
            <a:ext cx="382945" cy="377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6ABED-A80E-36FE-4DE7-BE0C685BD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074" y="2706468"/>
            <a:ext cx="369746" cy="381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7E0A9-2B26-0BAB-735C-3935C20E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2264" y="1962515"/>
            <a:ext cx="238927" cy="432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3777C-1D19-DB7F-ABD2-B00495E60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998" y="1494317"/>
            <a:ext cx="383458" cy="394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78FA2C-0B43-62FC-8D4D-6D7D1CDBF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511" y="1073159"/>
            <a:ext cx="382945" cy="377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CE7AD1-7CB7-FC29-6A2D-8AEF8CD20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998" y="647802"/>
            <a:ext cx="311193" cy="3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D4C8-AEDD-5A74-AEC5-4026C7D4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D80B9-6A3F-7997-015E-5FF37737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15632"/>
            <a:ext cx="7523480" cy="562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087D4-3359-3943-5E17-D0386A17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533" y="4814953"/>
            <a:ext cx="484552" cy="700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A88C4-7AF7-DF43-7C4A-8E470289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81" y="2014851"/>
            <a:ext cx="484552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600734-0AB8-979C-C71C-783FA30C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3B54D-6AD8-BF8C-6E5E-0C663F37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9F8AD-D7CC-E08C-BFE4-8CD0D822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213864"/>
            <a:ext cx="9435319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DF37-D2EA-5511-B57E-2F034F58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C013C-D907-712F-BEF5-F751D47D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9" y="257846"/>
            <a:ext cx="11717430" cy="5420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507EB-4C51-B856-8623-C0B517C9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43689" y="3429000"/>
            <a:ext cx="562806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B7020-05F3-F68D-32AE-B0AB15F16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444" y="3645159"/>
            <a:ext cx="312245" cy="321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C875D-D072-6030-B713-0290BECD7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022" y="4053053"/>
            <a:ext cx="263458" cy="259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A4356E-9B8F-1E26-464B-4FEF9D3EC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1" y="4435061"/>
            <a:ext cx="207896" cy="214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F83D4-1187-DA79-6191-B40518409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14597" y="2751926"/>
            <a:ext cx="562806" cy="432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A45CF-0AEF-B101-9631-47D073C22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451" y="2807278"/>
            <a:ext cx="312245" cy="32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EE737-5F75-0E78-BB80-31FE9AEDC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744" y="2708329"/>
            <a:ext cx="263458" cy="259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77E13-711F-26A0-7662-7B06BE690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089" y="2601094"/>
            <a:ext cx="207896" cy="214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645CA2-DA81-E626-D692-469A9515C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3219" y="1805229"/>
            <a:ext cx="1044561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0CB3D-C1C9-AE2D-CB0C-9DF37E2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0CA3F-F643-3FE0-2A80-A99E66CC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41" y="120408"/>
            <a:ext cx="8992855" cy="5525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DDB121-8EA4-1780-F96D-F49A69FC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46794" y="3585630"/>
            <a:ext cx="637475" cy="432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CF3D1-C42B-9791-F6E3-75CBDEB18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384" y="4181203"/>
            <a:ext cx="312245" cy="32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665F92-9A99-0747-4D09-8FB2084D8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696" y="4560710"/>
            <a:ext cx="333370" cy="343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5D6FD-FBD6-F3DA-BC14-7748D0B58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18" y="5005931"/>
            <a:ext cx="337902" cy="333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1EFA5-F481-1604-BC96-3AAE2C63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8851" y="3933864"/>
            <a:ext cx="672963" cy="432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20B5F-121C-6787-E2CB-CF48C940E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54" y="4399904"/>
            <a:ext cx="312245" cy="321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BBD7FB-D064-AF5F-6E18-E5716194B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126" y="4698075"/>
            <a:ext cx="312245" cy="307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27831C-A39A-A7ED-5EFC-F8BDA52BB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643" y="5005931"/>
            <a:ext cx="299400" cy="3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3994-25E2-57CA-0AD9-A797A66E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F48C3-2E41-77A4-F868-9C684F22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378" y="461548"/>
            <a:ext cx="9096419" cy="59349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4C712C-1825-394D-4570-5A95C53A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19147" y="4256581"/>
            <a:ext cx="238927" cy="4323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66E825-1F9E-FA82-B6D9-727D3D5C1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123" y="4349692"/>
            <a:ext cx="238928" cy="246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4DB758-C0A9-905A-5C54-FC57C6E69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051" y="4431412"/>
            <a:ext cx="238927" cy="2355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0A3D56-7C10-5DF8-253A-2BF13D3FC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7301" y="4431412"/>
            <a:ext cx="269164" cy="277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92153-4FFC-6030-E514-EC4037B88447}"/>
              </a:ext>
            </a:extLst>
          </p:cNvPr>
          <p:cNvSpPr txBox="1"/>
          <p:nvPr/>
        </p:nvSpPr>
        <p:spPr>
          <a:xfrm>
            <a:off x="3052187" y="3000661"/>
            <a:ext cx="6104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0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203C-C6BD-5FD2-AEC9-282098173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8CB6A-C70C-0B80-304C-19A315112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Certified Flaggers</a:t>
            </a:r>
          </a:p>
          <a:p>
            <a:endParaRPr lang="en-US" dirty="0"/>
          </a:p>
          <a:p>
            <a:r>
              <a:rPr lang="en-US" dirty="0"/>
              <a:t>Corner Marshalls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CA0B-D4B4-D2A8-4DC7-947BA83D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C4B67-6B95-6AEB-A3A0-1CF95B70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7" y="649197"/>
            <a:ext cx="681864" cy="702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D55E2-B9A2-6E9C-8ED9-322CCE24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7" y="1351517"/>
            <a:ext cx="681864" cy="70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DEA0D-124D-7A2E-D8F7-1F89C863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897" y="2176501"/>
            <a:ext cx="713454" cy="70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F753F-EBE4-02BB-64FE-29203191A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56985" y="3242753"/>
            <a:ext cx="1012723" cy="671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71369-32F8-5E91-103D-C5731DF48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146" y="4148451"/>
            <a:ext cx="1044561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>
                <a:hlinkClick r:id="rId3" action="ppaction://hlinksldjump"/>
              </a:rPr>
              <a:t>Stage 1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Stage 2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Stage 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AEA4667-B0B6-412C-88B2-CFB1D74D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D58FB-3E21-14FA-E8E5-64E49131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95" y="136526"/>
            <a:ext cx="6628855" cy="65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39EC5B9-829B-AB22-23AB-A508688D2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3CA6C-15A4-27AB-4032-ACD17C32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70" y="530943"/>
            <a:ext cx="9767679" cy="588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8BA86-844F-9B10-940D-C6E5453B1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03690" y="2930518"/>
            <a:ext cx="524972" cy="495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7464B8-C22D-5588-D141-54DD5B1E7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795" y="2976699"/>
            <a:ext cx="350016" cy="495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0D3E1C-757C-CCDA-2594-9A40B2FC6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151" y="2347043"/>
            <a:ext cx="452284" cy="466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76A2D4-FC48-8A39-5FDE-D7595194B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609" y="1847810"/>
            <a:ext cx="452284" cy="465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22262D-B90F-8B14-4A30-1A7E78FF8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4431">
            <a:off x="6688785" y="1403109"/>
            <a:ext cx="452284" cy="373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8ECD5A-5837-A9D8-6645-750A210D8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234" y="2964965"/>
            <a:ext cx="491612" cy="507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206A23-00D3-3A23-0D66-FB2447072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401" y="3023589"/>
            <a:ext cx="435469" cy="4485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6EB14F-ECFA-EBE7-2D79-7B62E5181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0425" y="3080845"/>
            <a:ext cx="350016" cy="3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7FC-8111-9347-9E1B-7655EE2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CCDCB-6DEF-3071-C971-5EA91F6DA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7B889-8EF3-9AFF-54EC-526A779D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A27D9-16D7-129D-7978-A89C7671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543412"/>
            <a:ext cx="10559844" cy="5866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5FF86-FD2E-14AA-052D-8BCA7F5D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175" y="1095655"/>
            <a:ext cx="452284" cy="466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5C215-0BA3-9033-BE2B-D28B09319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175" y="1856060"/>
            <a:ext cx="452284" cy="445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D81217-A896-8D87-4F61-1AF0D5729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175" y="2530151"/>
            <a:ext cx="452284" cy="465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2E5F6-DD0D-F7CC-CAC6-34BDA1874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175" y="3228931"/>
            <a:ext cx="350016" cy="495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1EADD-70B8-7632-1830-EFE22CAC5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085" y="3922011"/>
            <a:ext cx="350016" cy="495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4787A-3E53-3037-B355-33EE7FB6F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801" y="3917982"/>
            <a:ext cx="452284" cy="465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2AA23-BEBC-F3E7-DF38-F5B8A14C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517" y="3760332"/>
            <a:ext cx="452284" cy="445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66F5B-59A3-F443-817B-59D5DBEF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33" y="3684322"/>
            <a:ext cx="452284" cy="466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16928F-827C-9C87-BBF8-AEF12E2DEECF}"/>
                  </a:ext>
                </a:extLst>
              </p14:cNvPr>
              <p14:cNvContentPartPr/>
              <p14:nvPr/>
            </p14:nvContentPartPr>
            <p14:xfrm>
              <a:off x="3390027" y="981825"/>
              <a:ext cx="631800" cy="2666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16928F-827C-9C87-BBF8-AEF12E2DEE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3907" y="975705"/>
                <a:ext cx="644040" cy="26791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Arrow: Up 14">
            <a:extLst>
              <a:ext uri="{FF2B5EF4-FFF2-40B4-BE49-F238E27FC236}">
                <a16:creationId xmlns:a16="http://schemas.microsoft.com/office/drawing/2014/main" id="{EEE4F880-B372-4205-E7DC-18E70641DC96}"/>
              </a:ext>
            </a:extLst>
          </p:cNvPr>
          <p:cNvSpPr/>
          <p:nvPr/>
        </p:nvSpPr>
        <p:spPr>
          <a:xfrm>
            <a:off x="3259106" y="4650361"/>
            <a:ext cx="350016" cy="112223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95259B-D84E-85A0-EF71-6391A2CA6E38}"/>
              </a:ext>
            </a:extLst>
          </p:cNvPr>
          <p:cNvSpPr/>
          <p:nvPr/>
        </p:nvSpPr>
        <p:spPr>
          <a:xfrm>
            <a:off x="4168877" y="4150908"/>
            <a:ext cx="1612491" cy="4954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B799AE5-20E0-4458-B9FF-AF7AE0F9E147}"/>
                  </a:ext>
                </a:extLst>
              </p14:cNvPr>
              <p14:cNvContentPartPr/>
              <p14:nvPr/>
            </p14:nvContentPartPr>
            <p14:xfrm>
              <a:off x="3775587" y="707505"/>
              <a:ext cx="19800" cy="270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B799AE5-20E0-4458-B9FF-AF7AE0F9E1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1587" y="599865"/>
                <a:ext cx="127440" cy="29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ACDE4DC-AD47-74B7-BF39-E33692A61CBC}"/>
                  </a:ext>
                </a:extLst>
              </p14:cNvPr>
              <p14:cNvContentPartPr/>
              <p14:nvPr/>
            </p14:nvContentPartPr>
            <p14:xfrm>
              <a:off x="-963453" y="136666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ACDE4DC-AD47-74B7-BF39-E33692A61C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017453" y="125866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7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C5026-FAC5-AD23-CE13-576CC830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35A6-127B-FC93-8186-28D54EE4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63" y="612346"/>
            <a:ext cx="9831411" cy="5761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9849C-5DC8-0260-FC22-24ED0E085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59" y="3662604"/>
            <a:ext cx="305433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30E8E-4F0A-FD3E-E215-8EF39F656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59" y="2763078"/>
            <a:ext cx="305433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6EE49-C002-3B67-C340-7D4DA3DC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169" y="3135275"/>
            <a:ext cx="252701" cy="357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1980A-D1F9-5559-0E5A-3D15B91B0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651" y="4217655"/>
            <a:ext cx="305433" cy="314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139F9-E646-EBD8-1748-4E51E257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368" y="2448385"/>
            <a:ext cx="295381" cy="304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DE149-1B46-2E1A-62C7-128583E4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86" y="3467343"/>
            <a:ext cx="299884" cy="308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2DD4B3-D40A-2931-C29F-BCF8EB4AB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113" y="2009457"/>
            <a:ext cx="382945" cy="377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67238E-A8E4-7D16-317F-037C97DBD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137" y="4640118"/>
            <a:ext cx="400643" cy="395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7A679-E678-E745-32C4-8E8E164E7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907" y="3823368"/>
            <a:ext cx="299884" cy="295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1FBEC6-CE83-D0BF-D013-174621E4A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034" y="1569171"/>
            <a:ext cx="369746" cy="381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3B5069-E4D9-C4A6-FF0B-6CC454E1B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53" y="5035129"/>
            <a:ext cx="400643" cy="413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3F234E-875C-C8A0-E407-89E2008C2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548" y="4220269"/>
            <a:ext cx="299884" cy="30936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25F418F-8C34-2773-4741-5273986B0915}"/>
              </a:ext>
            </a:extLst>
          </p:cNvPr>
          <p:cNvSpPr/>
          <p:nvPr/>
        </p:nvSpPr>
        <p:spPr>
          <a:xfrm>
            <a:off x="1818968" y="1769806"/>
            <a:ext cx="2474219" cy="29595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B3AD-1C47-4BD5-E1A7-518081E8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E701B-8188-42D2-786D-4E499927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E8A92-7A97-521C-B695-24983F52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2" y="530510"/>
            <a:ext cx="8878529" cy="6073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09583-BDD7-77E9-8631-ABC88D91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29" y="1967155"/>
            <a:ext cx="305433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9E711-576F-E1E7-ABF0-FED1F07E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52812" y="2198309"/>
            <a:ext cx="238927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C8229-5423-D701-D01C-C82C1C7B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78" y="2197025"/>
            <a:ext cx="383458" cy="39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B6AC8-D6B4-CCF8-BBEE-1F62C23FB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016" y="1507524"/>
            <a:ext cx="383458" cy="394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AB73A0-ECC7-1C09-C525-92EB19FC1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687" y="2132521"/>
            <a:ext cx="382945" cy="377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A2E58C-1815-59A9-5823-CD98E2100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529" y="1056593"/>
            <a:ext cx="382945" cy="37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71FF54-455B-CA4C-98D4-261499D56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728" y="610486"/>
            <a:ext cx="369746" cy="381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C737D-E6C0-1BC3-9D82-8B865E100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156" y="2025749"/>
            <a:ext cx="369746" cy="38143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AEDF2E20-2697-ECEE-9536-31E83761D3A4}"/>
              </a:ext>
            </a:extLst>
          </p:cNvPr>
          <p:cNvSpPr/>
          <p:nvPr/>
        </p:nvSpPr>
        <p:spPr>
          <a:xfrm>
            <a:off x="3451123" y="3175819"/>
            <a:ext cx="727587" cy="296934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CB7419-9A76-A7D5-376F-8D858685951D}"/>
              </a:ext>
            </a:extLst>
          </p:cNvPr>
          <p:cNvSpPr/>
          <p:nvPr/>
        </p:nvSpPr>
        <p:spPr>
          <a:xfrm>
            <a:off x="5417574" y="3058521"/>
            <a:ext cx="1681316" cy="82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0D2FC7-CC13-0102-3A4A-3E9BD08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B6DE4-DB49-6000-1165-BDB82164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8029C-A4DF-EBC0-D4E3-A4ADF5C2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66" y="238570"/>
            <a:ext cx="9247833" cy="63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1613-523C-59C1-F7AD-E01DF3F3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E49C3-6451-3913-22B0-BC7F38FA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68" y="2163970"/>
            <a:ext cx="8801863" cy="253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0B916-1BE7-AC7B-11B6-F71A49F02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06774" y="2689922"/>
            <a:ext cx="238927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7700D-9DBF-D489-A1C0-29339C515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70" y="2735979"/>
            <a:ext cx="383458" cy="39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EA57C-880C-58C5-C224-E7645D3E1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53" y="2753379"/>
            <a:ext cx="382945" cy="377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94E1B-EAD6-5FB7-0C28-822DAC2FB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123" y="2753379"/>
            <a:ext cx="369746" cy="381438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2E2B8F7-EDBC-96D1-7E8F-508486A13F55}"/>
              </a:ext>
            </a:extLst>
          </p:cNvPr>
          <p:cNvSpPr/>
          <p:nvPr/>
        </p:nvSpPr>
        <p:spPr>
          <a:xfrm>
            <a:off x="2772697" y="3578942"/>
            <a:ext cx="2517058" cy="52111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88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{04894C99-A488-4AFC-BF1B-DBAF1C1139CE}tf67328976_win32</Template>
  <TotalTime>343</TotalTime>
  <Words>407</Words>
  <Application>Microsoft Office PowerPoint</Application>
  <PresentationFormat>Widescreen</PresentationFormat>
  <Paragraphs>66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Abadi Extra Light</vt:lpstr>
      <vt:lpstr>Aptos</vt:lpstr>
      <vt:lpstr>Arial</vt:lpstr>
      <vt:lpstr>Calibri</vt:lpstr>
      <vt:lpstr>Tenorite</vt:lpstr>
      <vt:lpstr>Custom</vt:lpstr>
      <vt:lpstr>Baker City cycle classic Traffic plan Compiled by Niwa Flanagan Flagmaster Racing for odot  Race date: June 26th-28th 2026  www.bakercitycyclingclassic.com    </vt:lpstr>
      <vt:lpstr>AGENDA</vt:lpstr>
      <vt:lpstr>Stage 1</vt:lpstr>
      <vt:lpstr>PowerPoint Presentation</vt:lpstr>
      <vt:lpstr>E</vt:lpstr>
      <vt:lpstr>PowerPoint Presentation</vt:lpstr>
      <vt:lpstr>PowerPoint Presentation</vt:lpstr>
      <vt:lpstr>Stage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3 </vt:lpstr>
      <vt:lpstr>PowerPoint Presentation</vt:lpstr>
      <vt:lpstr>PowerPoint Presentation</vt:lpstr>
      <vt:lpstr>PowerPoint Presentation</vt:lpstr>
      <vt:lpstr>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Niwa Flanagan</dc:creator>
  <cp:lastModifiedBy>Niwa Flanagan</cp:lastModifiedBy>
  <cp:revision>9</cp:revision>
  <dcterms:created xsi:type="dcterms:W3CDTF">2025-01-14T20:21:55Z</dcterms:created>
  <dcterms:modified xsi:type="dcterms:W3CDTF">2025-10-07T15:45:34Z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