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7" r:id="rId6"/>
    <p:sldId id="278" r:id="rId7"/>
    <p:sldId id="279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28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45F16D-57C1-46AE-A286-7A4BB2B42D31}" v="111" dt="2025-01-17T21:04:01.8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655" autoAdjust="0"/>
  </p:normalViewPr>
  <p:slideViewPr>
    <p:cSldViewPr snapToGrid="0">
      <p:cViewPr varScale="1">
        <p:scale>
          <a:sx n="78" d="100"/>
          <a:sy n="78" d="100"/>
        </p:scale>
        <p:origin x="835" y="288"/>
      </p:cViewPr>
      <p:guideLst/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03" y="29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1/22/2025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1/22/2025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28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Corner marshal is needed at this location to make sure cyclist are on the correct 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133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corner Marshalls are needed at this location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42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corner marshal  is needed at this location allowing a smooth progression for individual cyclist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02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flaggers are required at this location of Pocahontas and Wingville with signs @500 ft apart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5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corner marshals are required at this location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921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certified flagger is needed with 3 signs @500 ft to protect the racers starting with a  pilot car and trail car for each group of riders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632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Upon entering Union riders will make a right turn –two flaggers are needed at this location with signs posted @100 ft apart.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3877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North Powder requires 3 flaggers:</a:t>
            </a:r>
          </a:p>
          <a:p>
            <a:pPr marL="228600" indent="-228600">
              <a:buAutoNum type="arabicPeriod"/>
            </a:pPr>
            <a:r>
              <a:rPr lang="en-US" dirty="0"/>
              <a:t>Protecting two off ramps coming off I84 onto North Powder with 3 flags @500 ft apart with a flagger on each ramp</a:t>
            </a:r>
          </a:p>
          <a:p>
            <a:pPr marL="228600" indent="-228600">
              <a:buAutoNum type="arabicPeriod"/>
            </a:pPr>
            <a:r>
              <a:rPr lang="en-US" dirty="0"/>
              <a:t>Protecting frontage road and North powder with 3 flags @500 ft apart with 1 flagger protecting the traffic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9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Ellis road and North Powder road only requires two  flagger with 3 caution flags 500  ft apart.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94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3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racers start off at the high school and follow a lead car and a tail.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522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Pocahontas and rock creek we have be prepared to stop road work ahead and flagger ahead @500 ft apart before coming onto flaggers posted at two locations.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24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Ellis road and North Powder road only requires two  flagger with 3 caution flags 500  ft apart.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437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North Powder requires 3 flaggers:</a:t>
            </a:r>
          </a:p>
          <a:p>
            <a:pPr marL="228600" indent="-228600">
              <a:buAutoNum type="arabicPeriod"/>
            </a:pPr>
            <a:r>
              <a:rPr lang="en-US" dirty="0"/>
              <a:t>Protecting two off ramps coming off I84 onto North Powder with 3 flags @500 ft apart with a flagger on each ramp</a:t>
            </a:r>
          </a:p>
          <a:p>
            <a:pPr marL="228600" indent="-228600">
              <a:buAutoNum type="arabicPeriod"/>
            </a:pPr>
            <a:r>
              <a:rPr lang="en-US" dirty="0"/>
              <a:t>Protecting frontage road and North powder with 3 flags @500 ft apart with 1 flagger protecting the traffic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801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Union needs two flaggers protecting the riders to make a right turn with two certified flaggers protecting the intersection with warning flags 100 ft apart with speed limit of 25mph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82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Trials will not have a shuttle driver leading the way.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33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flagger is required at this location to stop traffic protecting cyclists with 3 signs 500 ft apart.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390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8" y="3329790"/>
            <a:ext cx="4941771" cy="3200400"/>
          </a:xfrm>
        </p:spPr>
        <p:txBody>
          <a:bodyPr anchor="ctr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95350"/>
            <a:ext cx="3247662" cy="1917700"/>
          </a:xfrm>
        </p:spPr>
        <p:txBody>
          <a:bodyPr>
            <a:normAutofit/>
          </a:bodyPr>
          <a:lstStyle>
            <a:lvl1pPr algn="l">
              <a:defRPr lang="en-US" sz="24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49"/>
            <a:ext cx="3247662" cy="323849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7"/>
            <a:ext cx="7137404" cy="511588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0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192"/>
            <a:ext cx="5655197" cy="199786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7"/>
            <a:ext cx="5733772" cy="448990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154166"/>
            <a:ext cx="5733773" cy="3032733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8" y="2705177"/>
            <a:ext cx="3943627" cy="448989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7" y="3164867"/>
            <a:ext cx="3943627" cy="3032733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0"/>
            <a:ext cx="411480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0"/>
            <a:ext cx="105156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570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85018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17957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4229100" y="0"/>
            <a:ext cx="79629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500" y="2674013"/>
            <a:ext cx="2895600" cy="3269589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50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0"/>
            <a:ext cx="4179570" cy="337669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7" y="0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5401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0"/>
            <a:ext cx="7288282" cy="212117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0"/>
            <a:ext cx="4179570" cy="345797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093633" cy="3912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5"/>
            <a:ext cx="3924300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0" y="3251596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97255"/>
            <a:ext cx="3943627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3" y="3251595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7" y="0"/>
            <a:ext cx="7762183" cy="2754814"/>
            <a:chOff x="7334250" y="0"/>
            <a:chExt cx="4857750" cy="172402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>
            <a:normAutofit/>
          </a:bodyPr>
          <a:lstStyle>
            <a:lvl1pPr marL="283464" indent="-283464">
              <a:lnSpc>
                <a:spcPct val="100000"/>
              </a:lnSpc>
              <a:buFont typeface="+mj-lt"/>
              <a:buAutoNum type="arabicPeriod"/>
              <a:defRPr sz="1800" b="0" spc="50" baseline="0"/>
            </a:lvl1pPr>
            <a:lvl2pPr marL="566928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50" baseline="0"/>
            </a:lvl2pPr>
            <a:lvl3pPr marL="850392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sz="1800" spc="50" baseline="0"/>
            </a:lvl3pPr>
            <a:lvl4pPr marL="1042416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sz="1800" spc="50" baseline="0"/>
            </a:lvl4pPr>
            <a:lvl5pPr marL="1074420" indent="-40005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59"/>
            <a:ext cx="5506720" cy="303148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94182" y="0"/>
            <a:ext cx="1745673" cy="389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4" y="1671639"/>
            <a:ext cx="5884027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376638-5C5B-8E5B-0C26-8F63B98EA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</p:spPr>
        <p:txBody>
          <a:bodyPr lIns="274320" tIns="91440" b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0" r:id="rId4"/>
    <p:sldLayoutId id="2147483651" r:id="rId5"/>
    <p:sldLayoutId id="2147483671" r:id="rId6"/>
    <p:sldLayoutId id="2147483672" r:id="rId7"/>
    <p:sldLayoutId id="2147483673" r:id="rId8"/>
    <p:sldLayoutId id="2147483664" r:id="rId9"/>
    <p:sldLayoutId id="2147483674" r:id="rId10"/>
    <p:sldLayoutId id="2147483653" r:id="rId11"/>
    <p:sldLayoutId id="2147483667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ps.app.goo.gl/vsXWAZMvr5hZSp7o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248" y="1012054"/>
            <a:ext cx="9732442" cy="5518136"/>
          </a:xfrm>
        </p:spPr>
        <p:txBody>
          <a:bodyPr anchor="ctr"/>
          <a:lstStyle/>
          <a:p>
            <a:pPr algn="ctr"/>
            <a:r>
              <a:rPr lang="en-US" dirty="0"/>
              <a:t>Baker City cycle classic</a:t>
            </a:r>
            <a:br>
              <a:rPr lang="en-US" dirty="0"/>
            </a:br>
            <a:r>
              <a:rPr lang="en-US" dirty="0"/>
              <a:t>Traffic plan</a:t>
            </a:r>
            <a:br>
              <a:rPr lang="en-US" dirty="0"/>
            </a:br>
            <a:r>
              <a:rPr lang="en-US" sz="2800" dirty="0">
                <a:latin typeface="Abadi Extra Light" panose="020F0502020204030204" pitchFamily="34" charset="0"/>
              </a:rPr>
              <a:t>Compiled by Niwa Flanagan</a:t>
            </a:r>
            <a:br>
              <a:rPr lang="en-US" sz="2800" dirty="0">
                <a:latin typeface="Abadi Extra Light" panose="020F0502020204030204" pitchFamily="34" charset="0"/>
              </a:rPr>
            </a:br>
            <a:r>
              <a:rPr lang="en-US" sz="2800" dirty="0">
                <a:latin typeface="Abadi Extra Light" panose="020F0502020204030204" pitchFamily="34" charset="0"/>
              </a:rPr>
              <a:t>Flagmaster Racing for odot</a:t>
            </a:r>
            <a:br>
              <a:rPr lang="en-US" sz="2800" dirty="0">
                <a:latin typeface="Abadi Extra Light" panose="020F0502020204030204" pitchFamily="34" charset="0"/>
              </a:rPr>
            </a:br>
            <a:br>
              <a:rPr lang="en-US" sz="2800" dirty="0">
                <a:latin typeface="Abadi Extra Light" panose="020F0502020204030204" pitchFamily="34" charset="0"/>
              </a:rPr>
            </a:br>
            <a:r>
              <a:rPr lang="en-US" sz="2800" dirty="0">
                <a:latin typeface="Abadi Extra Light" panose="020F0502020204030204" pitchFamily="34" charset="0"/>
              </a:rPr>
              <a:t>Race date: June 20</a:t>
            </a:r>
            <a:r>
              <a:rPr lang="en-US" sz="2800" baseline="30000" dirty="0">
                <a:latin typeface="Abadi Extra Light" panose="020F0502020204030204" pitchFamily="34" charset="0"/>
              </a:rPr>
              <a:t>th</a:t>
            </a:r>
            <a:r>
              <a:rPr lang="en-US" sz="2800" dirty="0">
                <a:latin typeface="Abadi Extra Light" panose="020F0502020204030204" pitchFamily="34" charset="0"/>
              </a:rPr>
              <a:t>-22</a:t>
            </a:r>
            <a:r>
              <a:rPr lang="en-US" sz="2800" baseline="30000" dirty="0">
                <a:latin typeface="Abadi Extra Light" panose="020F0502020204030204" pitchFamily="34" charset="0"/>
              </a:rPr>
              <a:t>nd</a:t>
            </a:r>
            <a:r>
              <a:rPr lang="en-US" sz="2800" dirty="0">
                <a:latin typeface="Abadi Extra Light" panose="020F0502020204030204" pitchFamily="34" charset="0"/>
              </a:rPr>
              <a:t>  2025</a:t>
            </a:r>
            <a:br>
              <a:rPr lang="en-US" sz="2800" dirty="0">
                <a:latin typeface="Abadi Extra Light" panose="020F0502020204030204" pitchFamily="34" charset="0"/>
              </a:rPr>
            </a:br>
            <a:br>
              <a:rPr lang="en-US" sz="2800" dirty="0">
                <a:latin typeface="Abadi Extra Light" panose="020F0502020204030204" pitchFamily="34" charset="0"/>
              </a:rPr>
            </a:br>
            <a:r>
              <a:rPr lang="en-US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https://maps.app.goo.gl/vsXWAZMvr5hZSp7o7</a:t>
            </a:r>
            <a:b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76243-A2E8-C6F9-3CB7-424B4098B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9457E4-2CFB-47F5-5511-6FB43B2D5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652" y="890270"/>
            <a:ext cx="8217970" cy="50774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53C034-C609-6E91-C9D2-4E6C0AF76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688" y="2188565"/>
            <a:ext cx="484552" cy="70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09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C449B-56B3-042E-1B6A-31C57484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BC548F-17A6-C46B-1012-89DB533D4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960" y="875029"/>
            <a:ext cx="8829040" cy="56010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90A556-303D-E9E1-2DB7-90C0A1601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104" y="2728558"/>
            <a:ext cx="484552" cy="7004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0ABF3E-FA7D-1D3C-5E64-122A61B16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552" y="3923958"/>
            <a:ext cx="484552" cy="70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86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25C3F-1945-BCB1-2B8C-5FBAC53B6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 descr="A blue and white map&#10;&#10;Description automatically generated">
            <a:extLst>
              <a:ext uri="{FF2B5EF4-FFF2-40B4-BE49-F238E27FC236}">
                <a16:creationId xmlns:a16="http://schemas.microsoft.com/office/drawing/2014/main" id="{AA0ED173-F6A7-5AB9-9C29-7BCDFA8BB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142" y="1130617"/>
            <a:ext cx="8623208" cy="45967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90A556-303D-E9E1-2DB7-90C0A1601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760" y="2728594"/>
            <a:ext cx="484505" cy="70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64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2827D-1E4B-090B-109A-F6DEB5F54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 descr="A blue line on a map&#10;&#10;Description automatically generated">
            <a:extLst>
              <a:ext uri="{FF2B5EF4-FFF2-40B4-BE49-F238E27FC236}">
                <a16:creationId xmlns:a16="http://schemas.microsoft.com/office/drawing/2014/main" id="{5A6300EF-AC09-7A10-6FED-44AF7CE13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636" y="584764"/>
            <a:ext cx="7787640" cy="56884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416A9F-9E88-733E-2F3B-70BDF0EB0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222488" y="2694657"/>
            <a:ext cx="238927" cy="4323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14DD6A-3229-8D59-E3D0-54F648E303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9030" y="2692944"/>
            <a:ext cx="383458" cy="3949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6995C3-28B4-543C-6242-74A296765F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8575" y="2701644"/>
            <a:ext cx="382945" cy="3775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E6ABED-A80E-36FE-4DE7-BE0C685BDE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5074" y="2706468"/>
            <a:ext cx="369746" cy="3814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A7E0A9-2B26-0BAB-735C-3935C20E7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462264" y="1962515"/>
            <a:ext cx="238927" cy="4323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73777C-1D19-DB7F-ABD2-B00495E601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9998" y="1494317"/>
            <a:ext cx="383458" cy="3949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78FA2C-0B43-62FC-8D4D-6D7D1CDBF9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0511" y="1073159"/>
            <a:ext cx="382945" cy="3775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CE7AD1-7CB7-FC29-6A2D-8AEF8CD200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9998" y="647802"/>
            <a:ext cx="311193" cy="36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10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5D4C8-AEDD-5A74-AEC5-4026C7D48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1D80B9-6A3F-7997-015E-5FF37737C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615632"/>
            <a:ext cx="7523480" cy="56267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5087D4-3359-3943-5E17-D0386A173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0533" y="4814953"/>
            <a:ext cx="484552" cy="7004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7A88C4-7AF7-DF43-7C4A-8E4702891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8981" y="2014851"/>
            <a:ext cx="484552" cy="70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23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3600734-0AB8-979C-C71C-783FA30C2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3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3B54D-6AD8-BF8C-6E5E-0C663F37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003F3F-880C-E2FA-C998-FA58CA1B6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521" y="895350"/>
            <a:ext cx="8330381" cy="535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70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55DF37-D2EA-5511-B57E-2F034F580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C43ECD-F825-F054-AA50-C84ECA61A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81" y="1249491"/>
            <a:ext cx="10561890" cy="47383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F507EB-4C51-B856-8623-C0B517C94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315858" y="4813690"/>
            <a:ext cx="238927" cy="4323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DB7020-05F3-F68D-32AE-B0AB15F16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5858" y="5246009"/>
            <a:ext cx="312245" cy="3216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3C875D-D072-6030-B713-0290BECD7A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0251" y="5548450"/>
            <a:ext cx="263458" cy="2597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A4356E-9B8F-1E26-464B-4FEF9D3EC2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8032" y="5826946"/>
            <a:ext cx="207896" cy="21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94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20CB3D-C1C9-AE2D-CB0C-9DF37E2E6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 descr="A map of a city&#10;&#10;Description automatically generated">
            <a:extLst>
              <a:ext uri="{FF2B5EF4-FFF2-40B4-BE49-F238E27FC236}">
                <a16:creationId xmlns:a16="http://schemas.microsoft.com/office/drawing/2014/main" id="{C1ECBF86-B5B0-7705-83E5-FE71FD072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91" y="353422"/>
            <a:ext cx="8357418" cy="58841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DDB121-8EA4-1780-F96D-F49A69FC4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879188" y="1588708"/>
            <a:ext cx="238927" cy="4323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B1EFA5-F481-1604-BC96-3AAE2C633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403250" y="2331044"/>
            <a:ext cx="238927" cy="4323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CCF3D1-C42B-9791-F6E3-75CBDEB187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1220" y="1267095"/>
            <a:ext cx="312245" cy="3216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B20B5F-121C-6787-E2CB-CF48C940E0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3250" y="2763363"/>
            <a:ext cx="312245" cy="3216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E5D6FD-FBD6-F3DA-BC14-7748D0B58B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9700" y="928172"/>
            <a:ext cx="337902" cy="3331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BBD7FB-D064-AF5F-6E18-E5716194B6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3250" y="3084976"/>
            <a:ext cx="312245" cy="3078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27831C-A39A-A7ED-5EFC-F8BDA52BBB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3250" y="3392832"/>
            <a:ext cx="299400" cy="3088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665F92-9A99-0747-4D09-8FB2084D88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9700" y="577888"/>
            <a:ext cx="333370" cy="34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31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E3994-25E2-57CA-0AD9-A797A66E4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13CB181-6421-675D-3E4C-FA358AAC7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286" y="601735"/>
            <a:ext cx="10036410" cy="56545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D4C712C-1825-394D-4570-5A95C53A0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976536" y="1663847"/>
            <a:ext cx="238927" cy="4323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A66E825-1F9E-FA82-B6D9-727D3D5C1F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536" y="2098852"/>
            <a:ext cx="238928" cy="2460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84DB758-C0A9-905A-5C54-FC57C6E696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6984" y="2410701"/>
            <a:ext cx="238927" cy="2355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F0A3D56-7C10-5DF8-253A-2BF13D3FCD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7958" y="2683128"/>
            <a:ext cx="269164" cy="2776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5B4FE96-3622-9105-30B5-4998CC495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972940" y="1516538"/>
            <a:ext cx="238927" cy="4323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5F7833B-B2A6-7510-A92D-451510692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3475" y="1251100"/>
            <a:ext cx="238928" cy="24609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49F9428-FE98-2392-A189-54ADD82F0A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7181" y="969716"/>
            <a:ext cx="275587" cy="27171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7756B71-53FA-14A4-C390-CE8D2E9644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3775" y="672698"/>
            <a:ext cx="269164" cy="27767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DD7F273-53EF-5C46-5796-7E14005BE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517077" y="1663846"/>
            <a:ext cx="238927" cy="4323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6321B54-D73E-3CD5-C5EA-3D8B2A8E56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653" y="1307542"/>
            <a:ext cx="322848" cy="33253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CA970F7-A80A-3D9A-64FE-0CF8FCC410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7621" y="975916"/>
            <a:ext cx="312245" cy="30785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8E8122B-E0E0-403C-A1B1-E2345909C4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8145" y="634391"/>
            <a:ext cx="299401" cy="30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00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6ED522-70E8-CB82-5802-C112FE54B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719AEE-098D-6045-D900-63BD7CAF2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173" y="582683"/>
            <a:ext cx="9609653" cy="56926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ED105E-3279-8CCB-1721-758AC6FDC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369826" y="3335330"/>
            <a:ext cx="238927" cy="4323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F10682-CDE0-D854-4BA5-C2595E611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768032" y="3940014"/>
            <a:ext cx="238926" cy="4323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AC7DCA-65B5-106A-9BCA-62A182E659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32" y="4458594"/>
            <a:ext cx="238928" cy="2460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6F4BDA-52B5-7357-B74C-F19EACAFF5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8032" y="4790951"/>
            <a:ext cx="238927" cy="2355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64FD43-B3C2-E1DD-4121-D8F3DABCE1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2913" y="5073489"/>
            <a:ext cx="269164" cy="2776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68C26D-1086-B9E6-2118-D3EED8144C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6978" y="3385222"/>
            <a:ext cx="322848" cy="3325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730F8C-198A-B448-46C5-BF1624501B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1928" y="3385222"/>
            <a:ext cx="312245" cy="3078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104FAF-D597-9F68-2BFA-CBF9B1FBDF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9722" y="3335330"/>
            <a:ext cx="299401" cy="30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44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1020445"/>
            <a:ext cx="2895600" cy="13255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674013"/>
            <a:ext cx="2895600" cy="3269589"/>
          </a:xfrm>
        </p:spPr>
        <p:txBody>
          <a:bodyPr>
            <a:normAutofit/>
          </a:bodyPr>
          <a:lstStyle/>
          <a:p>
            <a:r>
              <a:rPr lang="en-US" dirty="0">
                <a:hlinkClick r:id="rId3" action="ppaction://hlinksldjump"/>
              </a:rPr>
              <a:t>Stage 1</a:t>
            </a:r>
            <a:endParaRPr lang="en-US" dirty="0"/>
          </a:p>
          <a:p>
            <a:r>
              <a:rPr lang="en-US" dirty="0">
                <a:hlinkClick r:id="rId4" action="ppaction://hlinksldjump"/>
              </a:rPr>
              <a:t>Stage 2</a:t>
            </a:r>
            <a:endParaRPr lang="en-US" dirty="0"/>
          </a:p>
          <a:p>
            <a:r>
              <a:rPr lang="en-US" dirty="0">
                <a:hlinkClick r:id="rId5" action="ppaction://hlinksldjump"/>
              </a:rPr>
              <a:t>Stage 3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2A8827-B1A1-2D2F-D6DD-E886B886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203C-C6BD-5FD2-AEC9-2820981739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E8CB6A-C70C-0B80-304C-19A3151125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Certified Flaggers</a:t>
            </a:r>
          </a:p>
          <a:p>
            <a:endParaRPr lang="en-US" dirty="0"/>
          </a:p>
          <a:p>
            <a:r>
              <a:rPr lang="en-US" dirty="0"/>
              <a:t>Corner Marshalls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8CA0B-D4B4-D2A8-4DC7-947BA83D4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6C4B67-6B95-6AEB-A3A0-1CF95B709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7897" y="649197"/>
            <a:ext cx="681864" cy="7023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4D55E2-B9A2-6E9C-8ED9-322CCE247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897" y="1351517"/>
            <a:ext cx="681864" cy="703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FDEA0D-124D-7A2E-D8F7-1F89C8631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7897" y="2176501"/>
            <a:ext cx="713454" cy="703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8F753F-EBE4-02BB-64FE-29203191A6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356985" y="3242753"/>
            <a:ext cx="1012723" cy="6713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B71369-32F8-5E91-103D-C5731DF48F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5146" y="4148451"/>
            <a:ext cx="1044561" cy="70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48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8DBD1-DB29-D44F-FD5A-3071BB37E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0"/>
            <a:ext cx="7288282" cy="2121177"/>
          </a:xfrm>
        </p:spPr>
        <p:txBody>
          <a:bodyPr anchor="b">
            <a:normAutofit/>
          </a:bodyPr>
          <a:lstStyle/>
          <a:p>
            <a:r>
              <a:rPr lang="en-US" dirty="0"/>
              <a:t>Stage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6E3671-0157-C02E-30ED-52919E391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392" y="447040"/>
            <a:ext cx="8115008" cy="5723089"/>
          </a:xfrm>
          <a:prstGeom prst="rect">
            <a:avLst/>
          </a:prstGeom>
          <a:noFill/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AEA4667-B0B6-412C-88B2-CFB1D74D1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796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4268F6-A361-9907-F87F-9C4377ECA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0" y="254643"/>
            <a:ext cx="6096000" cy="8557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D39EC5B9-829B-AB22-23AB-A508688D2D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612362-36A7-9DE3-7444-2E1BEFE3E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10" y="1032394"/>
            <a:ext cx="11010063" cy="53166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533A8A-7A34-5D01-B909-0B10B376E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787" y="2384452"/>
            <a:ext cx="452284" cy="4658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EF1A4F-F6EF-2CEB-348D-170C7B411F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912" y="1318293"/>
            <a:ext cx="452284" cy="4665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805C3B-1CD2-1DC2-736D-AA25C15C0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5603" y="5061845"/>
            <a:ext cx="435469" cy="4485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8CF72D-253E-9D15-50DF-5067002923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5603" y="5868850"/>
            <a:ext cx="491612" cy="5071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31CE83-F65C-427F-95F7-4EE373D5F0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8788" y="5523754"/>
            <a:ext cx="350016" cy="3450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8133BC-C16C-AA36-8109-5D26807360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8787" y="1890744"/>
            <a:ext cx="452284" cy="4459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679A78-F4FD-9B49-2C6C-EFF46A8259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9921" y="2933577"/>
            <a:ext cx="350016" cy="4954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77EBBB-5B93-8220-3180-9492964287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8787" y="4547852"/>
            <a:ext cx="350016" cy="49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59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C57FC-8111-9347-9E1B-7655EE20E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CCDCB-6DEF-3071-C971-5EA91F6DAD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7B889-8EF3-9AFF-54EC-526A779DA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6A27D9-16D7-129D-7978-A89C76714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388" y="578873"/>
            <a:ext cx="10559844" cy="58664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F5FF86-FD2E-14AA-052D-8BCA7F5DC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4175" y="1095655"/>
            <a:ext cx="452284" cy="4665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F5C215-0BA3-9033-BE2B-D28B09319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4175" y="1856060"/>
            <a:ext cx="452284" cy="4459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D81217-A896-8D87-4F61-1AF0D57296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4175" y="2530151"/>
            <a:ext cx="452284" cy="4658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C2E5F6-DD0D-F7CC-CAC6-34BDA18743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4175" y="3228931"/>
            <a:ext cx="350016" cy="4954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B1EADD-70B8-7632-1830-EFE22CAC53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4085" y="3922011"/>
            <a:ext cx="350016" cy="4954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A4787A-3E53-3037-B355-33EE7FB6FB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6801" y="3917982"/>
            <a:ext cx="452284" cy="4658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52AA23-BEBC-F3E7-DF38-F5B8A14CF5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9517" y="3760332"/>
            <a:ext cx="452284" cy="4459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966F5B-59A3-F443-817B-59D5DBEF0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233" y="3684322"/>
            <a:ext cx="452284" cy="46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02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C5026-FAC5-AD23-CE13-576CC8309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DD35A6-127B-FC93-8186-28D54EE4D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463" y="612346"/>
            <a:ext cx="9831411" cy="57612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B9849C-5DC8-0260-FC22-24ED0E085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7059" y="3662604"/>
            <a:ext cx="305433" cy="4323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B30E8E-4F0A-FD3E-E215-8EF39F656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7059" y="2763078"/>
            <a:ext cx="305433" cy="4323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E6EE49-C002-3B67-C340-7D4DA3DC8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169" y="3135275"/>
            <a:ext cx="252701" cy="3576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91980A-D1F9-5559-0E5A-3D15B91B0B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6651" y="4217655"/>
            <a:ext cx="305433" cy="3145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E139F9-E646-EBD8-1748-4E51E2571E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9368" y="2448385"/>
            <a:ext cx="295381" cy="3042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2DE149-1B46-2E1A-62C7-128583E468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986" y="3467343"/>
            <a:ext cx="299884" cy="3088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2DD4B3-D40A-2931-C29F-BCF8EB4ABA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4113" y="2009457"/>
            <a:ext cx="382945" cy="3775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67238E-A8E4-7D16-317F-037C97DBD3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6137" y="4640118"/>
            <a:ext cx="400643" cy="3950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27A679-E678-E745-32C4-8E8E164E7F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907" y="3823368"/>
            <a:ext cx="299884" cy="2956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1FBEC6-CE83-D0BF-D013-174621E4A5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7034" y="1569171"/>
            <a:ext cx="369746" cy="3814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13B5069-E4D9-C4A6-FF0B-6CC454E1B0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3853" y="5035129"/>
            <a:ext cx="400643" cy="4133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3F234E-875C-C8A0-E407-89E2008C25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5548" y="4220269"/>
            <a:ext cx="299884" cy="30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23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FB3AD-1C47-4BD5-E1A7-518081E8A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E701B-8188-42D2-786D-4E4999278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8E8A92-7A97-521C-B695-24983F526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652" y="530510"/>
            <a:ext cx="8878529" cy="60736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709583-BDD7-77E9-8631-ABC88D916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029" y="1967155"/>
            <a:ext cx="305433" cy="4323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59E711-576F-E1E7-ABF0-FED1F07EC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252812" y="2198309"/>
            <a:ext cx="238927" cy="4323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2C8229-5423-D701-D01C-C82C1C7B84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778" y="2197025"/>
            <a:ext cx="383458" cy="3949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CB6AC8-D6B4-CCF8-BBEE-1F62C23FBD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5016" y="1507524"/>
            <a:ext cx="383458" cy="3949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AB73A0-ECC7-1C09-C525-92EB19FC15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3687" y="2132521"/>
            <a:ext cx="382945" cy="3775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A2E58C-1815-59A9-5823-CD98E21008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5529" y="1056593"/>
            <a:ext cx="382945" cy="3775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71FF54-455B-CA4C-98D4-261499D569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8728" y="610486"/>
            <a:ext cx="369746" cy="3814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4C737D-E6C0-1BC3-9D82-8B865E1006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4156" y="2025749"/>
            <a:ext cx="369746" cy="38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52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0D2FC7-CC13-0102-3A4A-3E9BD08C1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B6DE4-DB49-6000-1165-BDB82164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58AF7E-1501-5987-AA1D-94530DC98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314" y="1011990"/>
            <a:ext cx="7529212" cy="46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90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D1613-523C-59C1-F7AD-E01DF3F3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E49C3-6451-3913-22B0-BC7F38FA4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068" y="2163970"/>
            <a:ext cx="8801863" cy="25300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B0B916-1BE7-AC7B-11B6-F71A49F02C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606774" y="2689922"/>
            <a:ext cx="238927" cy="4323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47700D-9DBF-D489-A1C0-29339C515B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4270" y="2735979"/>
            <a:ext cx="383458" cy="3949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3EA57C-880C-58C5-C224-E7645D3E15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5453" y="2753379"/>
            <a:ext cx="382945" cy="3775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794E1B-EAD6-5FB7-0C28-822DAC2FB2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6123" y="2753379"/>
            <a:ext cx="369746" cy="38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4880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stom" id="{F85C13B5-8B75-4CB8-BA5E-9CAC0747196D}" vid="{617487EE-AB70-4C55-8A81-E6744CC4A2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168DCE-134F-4610-A6AA-88CEBE8D71D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DE3176-A15D-46A3-BDDB-64A0D7363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{04894C99-A488-4AFC-BF1B-DBAF1C1139CE}tf67328976_win32</Template>
  <TotalTime>245</TotalTime>
  <Words>451</Words>
  <Application>Microsoft Office PowerPoint</Application>
  <PresentationFormat>Widescreen</PresentationFormat>
  <Paragraphs>69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Abadi Extra Light</vt:lpstr>
      <vt:lpstr>Aptos</vt:lpstr>
      <vt:lpstr>Arial</vt:lpstr>
      <vt:lpstr>Calibri</vt:lpstr>
      <vt:lpstr>Tenorite</vt:lpstr>
      <vt:lpstr>Custom</vt:lpstr>
      <vt:lpstr>Baker City cycle classic Traffic plan Compiled by Niwa Flanagan Flagmaster Racing for odot  Race date: June 20th-22nd  2025  https://maps.app.goo.gl/vsXWAZMvr5hZSp7o7  </vt:lpstr>
      <vt:lpstr>AGENDA</vt:lpstr>
      <vt:lpstr>Stage 1</vt:lpstr>
      <vt:lpstr>PowerPoint Presentation</vt:lpstr>
      <vt:lpstr>E</vt:lpstr>
      <vt:lpstr>PowerPoint Presentation</vt:lpstr>
      <vt:lpstr>PowerPoint Presentation</vt:lpstr>
      <vt:lpstr>Stage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Stage 3 </vt:lpstr>
      <vt:lpstr>PowerPoint Presentation</vt:lpstr>
      <vt:lpstr>PowerPoint Presentation</vt:lpstr>
      <vt:lpstr>PowerPoint Presentation</vt:lpstr>
      <vt:lpstr>PowerPoint Presentation</vt:lpstr>
      <vt:lpstr>Key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Niwa Flanagan</dc:creator>
  <cp:lastModifiedBy>Niwa Flanagan</cp:lastModifiedBy>
  <cp:revision>4</cp:revision>
  <dcterms:created xsi:type="dcterms:W3CDTF">2025-01-14T20:21:55Z</dcterms:created>
  <dcterms:modified xsi:type="dcterms:W3CDTF">2025-01-22T19:23:31Z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